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95" r:id="rId3"/>
    <p:sldId id="286" r:id="rId4"/>
    <p:sldId id="285" r:id="rId5"/>
    <p:sldId id="287" r:id="rId6"/>
    <p:sldId id="289" r:id="rId7"/>
    <p:sldId id="280" r:id="rId8"/>
    <p:sldId id="283" r:id="rId9"/>
    <p:sldId id="288" r:id="rId10"/>
    <p:sldId id="297" r:id="rId11"/>
    <p:sldId id="276" r:id="rId12"/>
    <p:sldId id="271" r:id="rId13"/>
    <p:sldId id="273" r:id="rId14"/>
    <p:sldId id="298" r:id="rId15"/>
    <p:sldId id="293" r:id="rId16"/>
    <p:sldId id="282" r:id="rId17"/>
    <p:sldId id="300" r:id="rId18"/>
    <p:sldId id="301" r:id="rId19"/>
    <p:sldId id="30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7" autoAdjust="0"/>
  </p:normalViewPr>
  <p:slideViewPr>
    <p:cSldViewPr>
      <p:cViewPr varScale="1">
        <p:scale>
          <a:sx n="71" d="100"/>
          <a:sy n="71" d="100"/>
        </p:scale>
        <p:origin x="19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48EAA-023D-4108-879A-63A05AC17B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8F1A9-0E22-4C95-BBE6-86E60B17B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images.yandex.ru/yandsearch?text=%D0%B0%D0%BD%D0%B8%D0%BC%D0%B0%D1%86%D0%B8%D1%8F%20%D0%BA%D1%80%D0%B0%D1%81%D0%BD%D0%BE%D0%B5%20%D0%B7%D0%BD%D0%B0%D0%BC%D1%8F&amp;fp=0&amp;pos=16&amp;rpt=simage&amp;uinfo=ww-1349-wh-620-fw-1124-fh-448-pd-1&amp;img_url=http://s6.rimg.info/6fdcd09f13cb176bde1748eb3cf320f3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://images.yandex.ru/yandsearch?p=1&amp;text=%D0%B0%D0%BD%D0%B8%D0%BC%D0%B0%D1%86%D0%B8%D1%8F%20%D0%BF%D1%88%D0%B5%D0%BD%D0%B8%D1%87%D0%BD%D0%BE%D0%B5%20%D0%BF%D0%BE%D0%BB%D0%B5&amp;fp=1&amp;pos=36&amp;uinfo=ww-1349-wh-620-fw-1124-fh-448-pd-1&amp;rpt=simage&amp;img_url=http://img-fotki.yandex.ru/get/14/iuspas.7/0_7b20_a0b08cd1_L.jpg" TargetMode="External"/><Relationship Id="rId7" Type="http://schemas.openxmlformats.org/officeDocument/2006/relationships/hyperlink" Target="http://images.yandex.ru/yandsearch?text=%D1%81%D0%BF%D0%B8%D1%81%D0%BE%D0%BA%20%D0%BF%D0%B8%D0%BE%D0%BD%D0%B5%D1%80%D0%BE%D0%B2%20%D0%B3%D0%B5%D1%80%D0%BE%D0%B5%D0%B2&amp;fp=0&amp;pos=1&amp;uinfo=ww-1349-wh-620-fw-1124-fh-448-pd-1&amp;rpt=simage&amp;img_url=http://www.filipoc.ru/attaches/posts/heroes/2012-10-18/podvig-leni-golikova/mini/e35f29077350b166c61190a7816fc938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hyperlink" Target="http://images.yandex.ru/yandsearch?p=3&amp;text=%D0%BB%D0%B5%D0%BD%D1%8F%20%D0%B3%D0%BE%D0%BB%D0%B8%D0%BA%D0%BE%D0%B2%20%D0%BF%D0%B8%D0%BE%D0%BD%D0%B5%D1%80%D0%BE%D0%B2%20%D0%B3%D0%B5%D1%80%D0%BE%D0%B5%D0%B2&amp;fp=3&amp;pos=100&amp;uinfo=ww-1349-wh-620-fw-1124-fh-448-pd-1&amp;rpt=simage&amp;img_url=http://www.likebook.ru/store/pictures/195/195791/5.jpg" TargetMode="Externa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1&amp;text=%D0%BB%D0%B5%D0%BD%D1%8F%20%D0%B3%D0%BE%D0%BB%D0%B8%D0%BA%D0%BE%D0%B2%20%D0%BF%D0%B8%D0%BE%D0%BD%D0%B5%D1%80%D0%BE%D0%B2%20%D0%B3%D0%B5%D1%80%D0%BE%D0%B5%D0%B2&amp;fp=1&amp;pos=35&amp;uinfo=ww-1349-wh-620-fw-1124-fh-448-pd-1&amp;rpt=simage&amp;img_url=http://blokada.otrok.ru/golikov/img/4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hyperlink" Target="http://images.yandex.ru/yandsearch?text=%D1%81%D0%BF%D0%B8%D1%81%D0%BE%D0%BA%20%D0%BF%D0%B8%D0%BE%D0%BD%D0%B5%D1%80%D0%BE%D0%B2%20%D0%B3%D0%B5%D1%80%D0%BE%D0%B5%D0%B2&amp;fp=0&amp;pos=1&amp;uinfo=ww-1349-wh-620-fw-1124-fh-448-pd-1&amp;rpt=simage&amp;img_url=http://www.filipoc.ru/attaches/posts/heroes/2012-10-18/podvig-leni-golikova/mini/e35f29077350b166c61190a7816fc938.jpg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hyperlink" Target="http://images.yandex.ru/yandsearch?text=%D0%B0%D0%BD%D0%B8%D0%BC%D0%B0%D1%86%D0%B8%D1%8F%20%D0%BF%D1%88%D0%B5%D0%BD%D0%B8%D1%87%D0%BD%D0%BE%D0%B5%20%D0%BF%D0%BE%D0%BB%D0%B5&amp;fp=0&amp;pos=27&amp;rpt=simage&amp;uinfo=ww-1349-wh-620-fw-1124-fh-448-pd-1&amp;img_url=http://topwar.ru/uploads/posts/2012-09/thumbs/1346840681_01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ages.yandex.ru/yandsearch?p=1&amp;text=%D0%BB%D0%B5%D0%BD%D1%8F%20%D0%B3%D0%BE%D0%BB%D0%B8%D0%BA%D0%BE%D0%B2%20%D0%BF%D0%B8%D0%BE%D0%BD%D0%B5%D1%80%D0%BE%D0%B2%20%D0%B3%D0%B5%D1%80%D0%BE%D0%B5%D0%B2&amp;fp=1&amp;pos=39&amp;uinfo=ww-1349-wh-620-fw-1124-fh-448-pd-1&amp;rpt=simage&amp;img_url=http://blokada.otrok.ru/golikov/img/7.jpg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://images.yandex.ru/yandsearch?p=3&amp;text=%D0%BF%D1%88%D0%B5%D0%BD%D0%B8%D1%87%D0%BD%D0%BE%D0%B5%20%D0%BF%D0%BE%D0%BB%D0%B5%20%D1%84%D0%BE%D0%BD&amp;fp=3&amp;pos=110&amp;uinfo=ww-1349-wh-620-fw-1124-fh-448-pd-1&amp;rpt=simage&amp;img_url=http://st.gdefon.ru/wallpapers_preview/399059_(www.GdeFon.ru)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yandex.ru/yandsearch?text=%D1%84%D0%BE%D0%BD%20%D0%B4%D0%BB%D1%8F%20%D0%BF%D1%80%D0%B5%D0%B7%D0%B5%D0%BD%D1%82%D0%B0%D1%86%D0%B8%D0%B8%20%D0%9F%D0%95%D0%A1%D0%A7%D0%90%D0%9D%D0%AB%D0%99&amp;fp=0&amp;pos=13&amp;uinfo=ww-1349-wh-620-fw-1124-fh-448-pd-1&amp;rpt=simage&amp;img_url=http://xn--80aqafcrtq.cc/img/4/8/7/%D0%A2%D0%B5%D0%BA%D1%81%D1%82%D1%83%D1%80%D0%B0,%20%D0%B7%D0%BE%D0%BB%D0%BE%D1%82%D0%BE%D0%B9,%20%D0%BF%D0%B5%D1%81%D0%BE%D1%87%D0%BD%D1%8B%D0%B9,%20%D0%B1%D0%B5%D0%B6%D0%B5%D0%B2%D1%8B%D0%B9,%20lion%20hair,%202040x1280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hyperlink" Target="http://images.yandex.ru/yandsearch?text=%D0%BB%D0%B5%D0%BD%D1%8F%20%D0%B3%D0%BE%D0%BB%D0%B8%D0%BA%D0%BE%D0%B2%20%D0%BF%D0%B8%D0%BE%D0%BD%D0%B5%D1%80%D0%BE%D0%B2%20%D0%B3%D0%B5%D1%80%D0%BE%D0%B5%D0%B2&amp;fp=0&amp;pos=14&amp;uinfo=ww-1349-wh-620-fw-1124-fh-448-pd-1&amp;rpt=simage&amp;img_url=http://blokada.otrok.ru/golikov/img/12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yandex.ru/yandsearch?text=%D1%84%D0%BE%D0%BD%20%D0%B4%D0%BB%D1%8F%20%D0%BF%D1%80%D0%B5%D0%B7%D0%B5%D0%BD%D1%82%D0%B0%D1%86%D0%B8%D0%B8%20%D0%9F%D0%95%D0%A1%D0%A7%D0%90%D0%9D%D0%AB%D0%99&amp;fp=0&amp;pos=13&amp;uinfo=ww-1349-wh-620-fw-1124-fh-448-pd-1&amp;rpt=simage&amp;img_url=http://xn--80aqafcrtq.cc/img/4/8/7/%D0%A2%D0%B5%D0%BA%D1%81%D1%82%D1%83%D1%80%D0%B0,%20%D0%B7%D0%BE%D0%BB%D0%BE%D1%82%D0%BE%D0%B9,%20%D0%BF%D0%B5%D1%81%D0%BE%D1%87%D0%BD%D1%8B%D0%B9,%20%D0%B1%D0%B5%D0%B6%D0%B5%D0%B2%D1%8B%D0%B9,%20lion%20hair,%202040x1280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hyperlink" Target="http://images.yandex.ru/yandsearch?p=1&amp;text=%D0%BB%D0%B5%D0%BD%D1%8F%20%D0%B3%D0%BE%D0%BB%D0%B8%D0%BA%D0%BE%D0%B2%20%D0%BF%D0%B8%D0%BE%D0%BD%D0%B5%D1%80%D0%BE%D0%B2%20%D0%B3%D0%B5%D1%80%D0%BE%D0%B5%D0%B2&amp;fp=1&amp;pos=48&amp;uinfo=ww-1349-wh-620-fw-1124-fh-448-pd-1&amp;rpt=simage&amp;img_url=http://blokada.otrok.ru/golikov/img/2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images.yandex.ru/yandsearch?p=2&amp;text=%D1%84%D0%BE%D0%BD%20%D0%B4%D0%BB%D1%8F%20%D0%BF%D1%80%D0%B5%D0%B7%D0%B5%D0%BD%D1%82%D0%B0%D1%86%D0%B8%D0%B8%20%D1%81%D0%B5%D1%80%D1%8B%D0%B9&amp;fp=2&amp;pos=82&amp;uinfo=ww-1349-wh-620-fw-1124-fh-448-pd-1&amp;rpt=simage&amp;img_url=http://www.allfons.ru/large/201112/3198.jpg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hyperlink" Target="http://images.yandex.ru/yandsearch?p=2&amp;text=%D0%BB%D0%B5%D0%BD%D1%8F%20%D0%B3%D0%BE%D0%BB%D0%B8%D0%BA%D0%BE%D0%B2%20%D0%BF%D0%B8%D0%BE%D0%BD%D0%B5%D1%80%D0%BE%D0%B2%20%D0%B3%D0%B5%D1%80%D0%BE%D0%B5%D0%B2&amp;fp=2&amp;pos=68&amp;uinfo=ww-1349-wh-620-fw-1124-fh-448-pd-1&amp;rpt=simage&amp;img_url=http://www.ljplus.ru/img4/m/o/moskovitza/th_c70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mages.yandex.ru/yandsearch?p=1&amp;text=%D0%BB%D0%B5%D0%BD%D1%8F%20%D0%B3%D0%BE%D0%BB%D0%B8%D0%BA%D0%BE%D0%B2%20%D0%BF%D0%B8%D0%BE%D0%BD%D0%B5%D1%80%D0%BE%D0%B2%20%D0%B3%D0%B5%D1%80%D0%BE%D0%B5%D0%B2&amp;fp=1&amp;pos=54&amp;uinfo=ww-1349-wh-620-fw-1124-fh-448-pd-1&amp;rpt=simage&amp;img_url=http://blokada.otrok.ru/golikov/img/27.jpg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images.yandex.ru/yandsearch?text=%D0%BB%D0%B5%D0%BD%D1%8F%20%D0%B3%D0%BE%D0%BB%D0%B8%D0%BA%D0%BE%D0%B2%20%D0%BF%D0%B8%D0%BE%D0%BD%D0%B5%D1%80%D0%BE%D0%B2%20%D0%B3%D0%B5%D1%80%D0%BE%D0%B5%D0%B2&amp;fp=0&amp;pos=12&amp;uinfo=ww-1349-wh-620-fw-1124-fh-448-pd-1&amp;rpt=simage&amp;img_url=http://blokada.otrok.ru/golikov/img/8.jpg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images.yandex.ru/yandsearch?text=%D0%BC%D0%B5%D0%B4%D0%B0%D0%BB%D1%8C%20%D0%B7%D0%B0%20%D0%BE%D1%82%D0%B2%D0%B0%D0%B3%D1%83&amp;fp=0&amp;pos=29&amp;uinfo=ww-1349-wh-620-fw-1124-fh-448-pd-1&amp;rpt=simage&amp;img_url=http://i.ucrazy.ru/files/avatars/foto_2032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4&amp;text=%D0%BB%D0%B5%D0%BD%D1%8F%20%D0%B3%D0%BE%D0%BB%D0%B8%D0%BA%D0%BE%D0%B2%20%D0%BF%D0%B8%D0%BE%D0%BD%D0%B5%D1%80%D0%BE%D0%B2%20%D0%B3%D0%B5%D1%80%D0%BE%D0%B5%D0%B2&amp;fp=4&amp;pos=120&amp;uinfo=ww-1349-wh-620-fw-1124-fh-448-pd-1&amp;rpt=simage&amp;img_url=http://publ.lib.ru/ARCHIVES/K/KOROL'KOV_Yuriy_Mihaylovich/.Online/ParlegO1.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0%BB%D0%B5%D0%BD%D1%8F%20%D0%B3%D0%BE%D0%BB%D0%B8%D0%BA%D0%BE%D0%B2%20%D0%BF%D0%B8%D0%BE%D0%BD%D0%B5%D1%80%D0%BE%D0%B2%20%D0%B3%D0%B5%D1%80%D0%BE%D0%B5%D0%B2&amp;fp=0&amp;pos=27&amp;uinfo=ww-1349-wh-620-fw-1124-fh-448-pd-1&amp;rpt=simage&amp;img_url=http://blokada.otrok.ru/golikov/img/22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1&amp;text=%D0%BB%D0%B5%D0%BD%D1%8F%20%D0%B3%D0%BE%D0%BB%D0%B8%D0%BA%D0%BE%D0%B2%20%D0%BF%D0%B8%D0%BE%D0%BD%D0%B5%D1%80%D0%BE%D0%B2%20%D0%B3%D0%B5%D1%80%D0%BE%D0%B5%D0%B2&amp;fp=1&amp;pos=56&amp;uinfo=ww-1349-wh-620-fw-1124-fh-448-pd-1&amp;rpt=simage&amp;img_url=http://blokada.otrok.ru/golikov/img/24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4&amp;text=%D0%BB%D0%B5%D0%BD%D1%8F%20%D0%B3%D0%BE%D0%BB%D0%B8%D0%BA%D0%BE%D0%B2%20%D0%BF%D0%B8%D0%BE%D0%BD%D0%B5%D1%80%D0%BE%D0%B2%20%D0%B3%D0%B5%D1%80%D0%BE%D0%B5%D0%B2&amp;fp=4&amp;pos=125&amp;uinfo=ww-1349-wh-620-fw-1124-fh-448-pd-1&amp;rpt=simage&amp;img_url=http://rudocs.exdat.com/pars_docs/tw_refs/176/175051/175051_html_43f51e6a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20%D1%8E%D1%80.%20%D0%BA%D0%BE%D1%80%D0%BE%D0%BB%D1%8C%D0%BA%D0%BE%D0%B2%20%D0%BF%D0%B0%D1%80%D1%82%D0%B8%D0%B7%D0%B0%D0%BD%20%D0%BB%D0%B5%D0%BD%D1%8F%20%D0%B3%D0%BE%D0%BB%D0%B8%D0%BA%D0%BE%D0%B2%20&amp;fp=0&amp;pos=19&amp;uinfo=ww-1349-wh-620-fw-1124-fh-448-pd-1&amp;rpt=simage&amp;img_url=http://www.likebook.ru/store/pictures/195/195791/16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1&amp;text=%D0%BB%D0%B5%D0%BD%D1%8F%20%D0%B3%D0%BE%D0%BB%D0%B8%D0%BA%D0%BE%D0%B2%20%D0%BF%D0%B8%D0%BE%D0%BD%D0%B5%D1%80%D0%BE%D0%B2%20%D0%B3%D0%B5%D1%80%D0%BE%D0%B5%D0%B2&amp;fp=1&amp;pos=57&amp;uinfo=ww-1349-wh-620-fw-1124-fh-448-pd-1&amp;rpt=simage&amp;img_url=http://blokada.otrok.ru/golikov/img/10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images.yandex.ru/yandsearch?text=%D0%BB%D0%B5%D0%BD%D1%8F%20%D0%B3%D0%BE%D0%BB%D0%B8%D0%BA%D0%BE%D0%B2%20%D0%BF%D0%B8%D0%BE%D0%BD%D0%B5%D1%80%D0%BE%D0%B2%20%D0%B3%D0%B5%D1%80%D0%BE%D0%B5%D0%B2&amp;fp=0&amp;pos=2&amp;uinfo=ww-1349-wh-620-fw-1124-fh-448-pd-1&amp;rpt=simage&amp;img_url=http://nstarikov.ru/new/wp-content/uploads/2012/02/Leonid_Golikov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hyperlink" Target="http://images.yandex.ru/yandsearch?p=1&amp;text=%D0%B0%D0%BD%D0%B8%D0%BC%D0%B0%D1%86%D0%B8%D1%8F%20%D0%B3%D0%B5%D0%BE%D1%80%D0%B3%D0%B8%D0%B5%D0%B2%D1%81%D0%BA%D0%B0%D1%8F%20%D0%BB%D0%B5%D0%BD%D1%82%D0%B0&amp;fp=1&amp;pos=59&amp;uinfo=ww-1349-wh-620-fw-1124-fh-448-pd-1&amp;rpt=simage&amp;img_url=http://img-fotki.yandex.ru/get/4702/svetlera.283/0_5b4e6_7ce36bfe_S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images.yandex.ru/yandsearch?text=%D0%BC%D0%B5%D0%B4%D0%B0%D0%BB%D1%8C%20%D0%B3%D0%B5%D1%80%D0%BE%D0%B9%20%D1%81%D1%81%D1%81%D1%80&amp;fp=0&amp;pos=21&amp;uinfo=ww-1349-wh-620-fw-1124-fh-448-pd-1&amp;rpt=simage&amp;img_url=http://gallery.ykt.ru/galleries/reklamachat/2013/05/02/1262372_1.jpg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s6.rimg.info/6fdcd09f13cb176bde1748eb3cf320f3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35" y="0"/>
            <a:ext cx="9276493" cy="65253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Лёня Голиков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25" y="1777206"/>
            <a:ext cx="3333750" cy="4171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27712" y="1844824"/>
            <a:ext cx="4316288" cy="47133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Леня Голиков </a:t>
            </a:r>
            <a:r>
              <a:rPr lang="ru-RU" dirty="0" smtClean="0"/>
              <a:t>родился в 1926 году в деревне </a:t>
            </a:r>
            <a:r>
              <a:rPr lang="ru-RU" dirty="0" err="1" smtClean="0"/>
              <a:t>Лукино</a:t>
            </a:r>
            <a:r>
              <a:rPr lang="ru-RU" dirty="0" smtClean="0"/>
              <a:t> </a:t>
            </a:r>
            <a:r>
              <a:rPr lang="ru-RU" dirty="0" err="1" smtClean="0"/>
              <a:t>Полавского</a:t>
            </a:r>
            <a:r>
              <a:rPr lang="ru-RU" dirty="0" smtClean="0"/>
              <a:t> района Ленинградской области (ныне это </a:t>
            </a:r>
            <a:r>
              <a:rPr lang="ru-RU" dirty="0" err="1" smtClean="0"/>
              <a:t>Парфинский</a:t>
            </a:r>
            <a:r>
              <a:rPr lang="ru-RU" dirty="0" smtClean="0"/>
              <a:t> район Новгородской области). </a:t>
            </a:r>
          </a:p>
          <a:p>
            <a:endParaRPr lang="ru-RU" dirty="0"/>
          </a:p>
        </p:txBody>
      </p:sp>
      <p:pic>
        <p:nvPicPr>
          <p:cNvPr id="5" name="Picture 6" descr="http://s59.radikal.ru/i166/1207/c1/7c8c75172d1e.gif">
            <a:hlinkClick r:id="rId3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4664"/>
            <a:ext cx="4617719" cy="5976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http://www.likebook.ru/store/pictures/195/195791/5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645024"/>
            <a:ext cx="4632090" cy="25848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22-91.ru/upload/images/photo/4d/76/4088d59e295508d2f6d43da3d8281352216681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0"/>
            <a:ext cx="1584176" cy="14723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Отец Лени – Голикова Александр Иванович – работал мастером на сплаве леса, а мать – Екатерина Алексеевна – была домохозяйкой.</a:t>
            </a:r>
            <a:endParaRPr lang="ru-RU" dirty="0"/>
          </a:p>
        </p:txBody>
      </p:sp>
      <p:pic>
        <p:nvPicPr>
          <p:cNvPr id="44034" name="Picture 2" descr="http://blokada.otrok.ru/golikov/img/4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76672"/>
            <a:ext cx="4392488" cy="58758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" name="Picture 2" descr="http://22-91.ru/upload/images/photo/4d/76/4088d59e295508d2f6d43da3d828135221668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188640"/>
            <a:ext cx="1584176" cy="14723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http://www.stihi.ru/pics/2012/08/23/29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079" y="27990"/>
            <a:ext cx="9221079" cy="6830010"/>
          </a:xfrm>
          <a:prstGeom prst="rect">
            <a:avLst/>
          </a:prstGeom>
          <a:noFill/>
        </p:spPr>
      </p:pic>
      <p:pic>
        <p:nvPicPr>
          <p:cNvPr id="23554" name="Picture 2" descr="http://www.motto.net.ua/download.php?file=201209/1366x768/motto.net.ua-7754.jpg">
            <a:hlinkClick r:id="rId4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 bwMode="auto">
          <a:xfrm>
            <a:off x="457200" y="2727879"/>
            <a:ext cx="4038600" cy="227060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932040" y="188640"/>
            <a:ext cx="4038600" cy="647017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3400" b="1" dirty="0" smtClean="0"/>
              <a:t>В 1935 году Леня поступил в школу, находившуюся в соседней деревне </a:t>
            </a:r>
            <a:r>
              <a:rPr lang="ru-RU" sz="3400" b="1" dirty="0" err="1" smtClean="0"/>
              <a:t>Мануйлово</a:t>
            </a:r>
            <a:r>
              <a:rPr lang="ru-RU" sz="3400" b="1" dirty="0" smtClean="0"/>
              <a:t>. Там он вступил в пионеры. </a:t>
            </a:r>
          </a:p>
          <a:p>
            <a:pPr>
              <a:buNone/>
            </a:pPr>
            <a:r>
              <a:rPr lang="ru-RU" sz="3400" b="1" dirty="0" smtClean="0"/>
              <a:t>      Как и большинство мальчишек, рос подвижным, веселым, хулиганистым. Вместе с друзьями помогал в </a:t>
            </a:r>
            <a:r>
              <a:rPr lang="ru-RU" sz="3400" b="1" dirty="0" err="1" smtClean="0"/>
              <a:t>колхозе.Любил</a:t>
            </a:r>
            <a:r>
              <a:rPr lang="ru-RU" sz="3400" b="1" dirty="0" smtClean="0"/>
              <a:t> Ленька побродить по лесу, посидеть с удочкой у реки, любил читать книги и петь. </a:t>
            </a:r>
          </a:p>
          <a:p>
            <a:pPr>
              <a:buNone/>
            </a:pPr>
            <a:r>
              <a:rPr lang="ru-RU" sz="3400" b="1" dirty="0" smtClean="0"/>
              <a:t>      В 1939 году тяжело заболел отец и Леня пошел работать на </a:t>
            </a:r>
            <a:r>
              <a:rPr lang="ru-RU" sz="3400" b="1" dirty="0" err="1" smtClean="0"/>
              <a:t>Тулитовский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сплавпункт</a:t>
            </a:r>
            <a:r>
              <a:rPr lang="ru-RU" sz="3400" b="1" dirty="0" smtClean="0"/>
              <a:t>. </a:t>
            </a:r>
          </a:p>
          <a:p>
            <a:pPr>
              <a:buNone/>
            </a:pPr>
            <a:r>
              <a:rPr lang="ru-RU" sz="3400" dirty="0" smtClean="0"/>
              <a:t> </a:t>
            </a:r>
            <a:endParaRPr lang="ru-RU" sz="3400" dirty="0"/>
          </a:p>
        </p:txBody>
      </p:sp>
      <p:pic>
        <p:nvPicPr>
          <p:cNvPr id="43010" name="Picture 2" descr="http://blokada.otrok.ru/golikov/img/7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620688"/>
            <a:ext cx="4536504" cy="60884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masyamba.ru/%D0%A2%D0%B5%D0%BA%D1%81%D1%82%D1%83%D1%80%D1%8B/87%20(%D0%A2%D0%B5%D0%BA%D1%81%D1%82%D1%83%D1%80%D0%B0,%20%D0%B7%D0%BE%D0%BB%D0%BE%D1%82%D0%BE%D0%B9,%20%D0%BF%D0%B5%D1%81%D0%BE%D1%87%D0%BD%D1%8B%D0%B9,%20%D0%B1%D0%B5%D0%B6%D0%B5%D0%B2%D1%8B%D0%B9,%20lion%20hair)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860032" y="692696"/>
            <a:ext cx="4038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/>
              <a:t>  Когда началась война, и</a:t>
            </a:r>
          </a:p>
          <a:p>
            <a:pPr>
              <a:buNone/>
            </a:pPr>
            <a:r>
              <a:rPr lang="ru-RU" sz="3600" dirty="0" smtClean="0"/>
              <a:t>    фашисты заняли Лёнино село, он не захотел трудиться на гитлеровцев и бросил работу на заводе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45058" name="Picture 2" descr="http://www.ljplus.ru/img4/m/o/moskovitza/c2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32656"/>
            <a:ext cx="4392488" cy="56611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masyamba.ru/%D0%A2%D0%B5%D0%BA%D1%81%D1%82%D1%83%D1%80%D1%8B/87%20(%D0%A2%D0%B5%D0%BA%D1%81%D1%82%D1%83%D1%80%D0%B0,%20%D0%B7%D0%BE%D0%BB%D0%BE%D1%82%D0%BE%D0%B9,%20%D0%BF%D0%B5%D1%81%D0%BE%D1%87%D0%BD%D1%8B%D0%B9,%20%D0%B1%D0%B5%D0%B6%D0%B5%D0%B2%D1%8B%D0%B9,%20lion%20hair)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С первых дней оккупации в Старорусском и </a:t>
            </a:r>
            <a:r>
              <a:rPr lang="ru-RU" dirty="0" err="1" smtClean="0"/>
              <a:t>Полавском</a:t>
            </a:r>
            <a:r>
              <a:rPr lang="ru-RU" dirty="0" smtClean="0"/>
              <a:t> районах действовали местные партизаны. Не раз бродил Леня по лесу в поисках партизан, мечтая попасть в отряд.. </a:t>
            </a:r>
            <a:endParaRPr lang="ru-RU" dirty="0"/>
          </a:p>
        </p:txBody>
      </p:sp>
      <p:pic>
        <p:nvPicPr>
          <p:cNvPr id="47106" name="Picture 2" descr="http://blokada.otrok.ru/golikov/img/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32656"/>
            <a:ext cx="4368175" cy="5805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ellf.ru/uploads/posts/2011-05/thumbs/1305063975_1-1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4486"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http://www.ellf.ru/uploads/posts/2011-05/thumbs/1305063975_1-1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44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7890" name="Picture 2" descr="http://www.ljplus.ru/img4/m/o/moskovitza/c7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188640"/>
            <a:ext cx="7465004" cy="496855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827584" y="5085184"/>
            <a:ext cx="76328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Вместе со сверстниками он подобрал однажды на месте боя несколько винтовок, похитил у фашистов два ящика гранат. Все это они потом передали партизанам. 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932040" y="404664"/>
            <a:ext cx="4038600" cy="56780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3200" dirty="0" smtClean="0"/>
              <a:t>А.П. Лучин ( бывший учитель Лени), покоренный настойчивостью мальчика, сам упросил И.И. </a:t>
            </a:r>
            <a:r>
              <a:rPr lang="ru-RU" sz="3200" dirty="0" err="1" smtClean="0"/>
              <a:t>Глейха</a:t>
            </a:r>
            <a:r>
              <a:rPr lang="ru-RU" sz="3200" dirty="0" smtClean="0"/>
              <a:t> (командира вновь сформированного отряда) взять Голикова св</a:t>
            </a:r>
            <a:r>
              <a:rPr lang="ru-RU" dirty="0" smtClean="0"/>
              <a:t>язным.</a:t>
            </a:r>
            <a:endParaRPr lang="ru-RU" dirty="0"/>
          </a:p>
        </p:txBody>
      </p:sp>
      <p:pic>
        <p:nvPicPr>
          <p:cNvPr id="40962" name="Picture 2" descr="http://blokada.otrok.ru/golikov/img/2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9307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467544" y="3861048"/>
            <a:ext cx="8136904" cy="804862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Весной</a:t>
            </a:r>
            <a:r>
              <a:rPr lang="ru-RU" sz="1800" dirty="0" smtClean="0"/>
              <a:t> </a:t>
            </a:r>
            <a:r>
              <a:rPr lang="ru-RU" sz="2400" dirty="0" smtClean="0"/>
              <a:t>1943 течение 10 дней партизанский отряд вел ожесточенные бои в районе деревни Сосницы, уничтожив 100 гитлеровцев и освободив несколько населенных пунктов. Немалая заслуга в успехе роты принадлежала Лене Голикову. Именно он указал боевую позицию на чердаке школы, откуда ураганным огнем партизаны преградили путь гитлеровцам, пытавшимся вновь овладеть деревней Сосницы. </a:t>
            </a:r>
          </a:p>
          <a:p>
            <a:endParaRPr lang="ru-RU" sz="1800" dirty="0"/>
          </a:p>
        </p:txBody>
      </p:sp>
      <p:pic>
        <p:nvPicPr>
          <p:cNvPr id="46084" name="Picture 4" descr="http://blokada.otrok.ru/golikov/img/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64704"/>
            <a:ext cx="8197834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i073.radikal.ru/0906/fc/8f1ebb8f76f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80728"/>
            <a:ext cx="2028825" cy="381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79912" y="76470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/>
              <a:t> </a:t>
            </a:r>
            <a:r>
              <a:rPr lang="ru-RU" sz="4800" dirty="0" smtClean="0">
                <a:solidFill>
                  <a:srgbClr val="002060"/>
                </a:solidFill>
              </a:rPr>
              <a:t>За этот бой Леня Голиков был награжден своей первой медалью</a:t>
            </a:r>
            <a:r>
              <a:rPr lang="ru-RU" sz="4800" dirty="0" smtClean="0"/>
              <a:t> ЗА ОТВАГУ</a:t>
            </a:r>
            <a:endParaRPr lang="ru-RU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 наградного  листа Голикова Леонида Александровича.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15 августа в новом районе боевых действий бригады Голиков разбил легковую автомашину, в которой находился генерал-майор инженерных войск Ричард </a:t>
            </a:r>
            <a:r>
              <a:rPr lang="ru-RU" dirty="0" err="1" smtClean="0"/>
              <a:t>Виртц</a:t>
            </a:r>
            <a:r>
              <a:rPr lang="ru-RU" dirty="0" smtClean="0"/>
              <a:t>, направляющийся из Пскова на Лугу.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498975" cy="3951288"/>
          </a:xfrm>
        </p:spPr>
        <p:txBody>
          <a:bodyPr/>
          <a:lstStyle/>
          <a:p>
            <a:r>
              <a:rPr lang="ru-RU" dirty="0" smtClean="0"/>
              <a:t>15 августа в новом районе боевых действий бригады ,Голиков разбил легковую автомашину, в которой находился генерал-майор инженерных войск Ричард </a:t>
            </a:r>
            <a:r>
              <a:rPr lang="ru-RU" dirty="0" err="1" smtClean="0"/>
              <a:t>Виртц</a:t>
            </a:r>
            <a:r>
              <a:rPr lang="ru-RU" dirty="0" smtClean="0"/>
              <a:t>, направляющийся из Пскова на Лугу.</a:t>
            </a:r>
            <a:endParaRPr lang="ru-RU" dirty="0"/>
          </a:p>
        </p:txBody>
      </p:sp>
      <p:pic>
        <p:nvPicPr>
          <p:cNvPr id="33794" name="Picture 2" descr="http://s59.radikal.ru/i165/1106/32/dda680f7806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628800"/>
            <a:ext cx="4678301" cy="4319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2000" b="1" dirty="0" smtClean="0"/>
              <a:t>Генерал выскочил из машины побежал в лес, Леня стал преследовать его по лесу, догнал и застрелил из автомата. Забрал генеральский портфель с документами и генеральский китель.</a:t>
            </a:r>
            <a:endParaRPr lang="ru-RU" sz="2000" b="1" dirty="0"/>
          </a:p>
        </p:txBody>
      </p:sp>
      <p:pic>
        <p:nvPicPr>
          <p:cNvPr id="28674" name="Picture 2" descr="http://blokada.otrok.ru/golikov/img/2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539" y="404664"/>
            <a:ext cx="7955769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39552" y="4653136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b="1" dirty="0" smtClean="0"/>
              <a:t>Документы оказались ценными и были отправлены в Москву. Это были чертежи новой мины, только что пущенной гитлеровцами в массовое производство, и карта-схема немецких минных полей. </a:t>
            </a:r>
            <a:endParaRPr lang="ru-RU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ljplus.ru/img4/m/o/moskovitza/c27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756148"/>
            <a:ext cx="4248472" cy="5720717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60648"/>
            <a:ext cx="4041775" cy="586551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Леня перед встречей с партизанами одел белый генеральский китель, который был в чемодане, и вдруг из кустов в нем и в генеральской фуражке вынырнул. Раздался дружный хохот: фуражка сползла на нос, китель закрывал всю его небольшую фигуру, но Голиков даже не улыбнулся, а с самым серьезным видом передал документы начальнику штаба бригады Трофиму Петровичу Петрову, который возглавлял четыре бригады Грозного в д. Горочки.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260648"/>
            <a:ext cx="3008313" cy="5865515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Batang" pitchFamily="18" charset="-127"/>
                <a:ea typeface="Batang" pitchFamily="18" charset="-127"/>
              </a:rPr>
              <a:t>В январе 1943 года, ПАРТИЗАН стали теснить </a:t>
            </a:r>
            <a:r>
              <a:rPr lang="ru-RU" sz="1600" b="1" dirty="0" err="1" smtClean="0">
                <a:latin typeface="Batang" pitchFamily="18" charset="-127"/>
                <a:ea typeface="Batang" pitchFamily="18" charset="-127"/>
              </a:rPr>
              <a:t>каратели,они</a:t>
            </a:r>
            <a:r>
              <a:rPr lang="ru-RU" sz="1600" b="1" dirty="0" smtClean="0">
                <a:latin typeface="Batang" pitchFamily="18" charset="-127"/>
                <a:ea typeface="Batang" pitchFamily="18" charset="-127"/>
              </a:rPr>
              <a:t> отступили к железной дороге Дно – Новосокольники. Там за железной дорогой начинался Партизанский край. Оставалось сделать один последний рывок, но произошло непредвиденное. Утром 24 января штаб бригады остановился в деревне Острая Лука </a:t>
            </a:r>
            <a:r>
              <a:rPr lang="ru-RU" sz="1600" b="1" dirty="0" err="1" smtClean="0">
                <a:latin typeface="Batang" pitchFamily="18" charset="-127"/>
                <a:ea typeface="Batang" pitchFamily="18" charset="-127"/>
              </a:rPr>
              <a:t>Дедовичского</a:t>
            </a:r>
            <a:r>
              <a:rPr lang="ru-RU" sz="1600" b="1" dirty="0" smtClean="0">
                <a:latin typeface="Batang" pitchFamily="18" charset="-127"/>
                <a:ea typeface="Batang" pitchFamily="18" charset="-127"/>
              </a:rPr>
              <a:t> района, чтобы похоронить медсестру Тоню Богданову. Чтобы не привлекать внимания, дозоров решили не выставлять, просто поочередно дежурили в сарае. Деревенский староста оказался предателем и послал своего сына за карателями. Ночью партизаны были окружены гитлеровцами. </a:t>
            </a:r>
          </a:p>
          <a:p>
            <a:endParaRPr lang="ru-RU" sz="1600" b="1" dirty="0"/>
          </a:p>
        </p:txBody>
      </p:sp>
      <p:pic>
        <p:nvPicPr>
          <p:cNvPr id="7" name="Picture 2" descr="http://pics2.pokazuha.ru/p442/r/5/7200317f5r.jpg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4691" t="6299" r="6701" b="24147"/>
          <a:stretch>
            <a:fillRect/>
          </a:stretch>
        </p:blipFill>
        <p:spPr bwMode="auto">
          <a:xfrm>
            <a:off x="3563888" y="1484784"/>
            <a:ext cx="5281078" cy="26460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Отстреливаясь, они стали отходить к лесу. Раненый начальник штаба 4-ой бригады Т.П. Петров прикрывал отход товарищей. На глазах у Лени Голикова был смертельно ранен комбриг С.М. Глебов.</a:t>
            </a:r>
            <a:endParaRPr lang="ru-RU" dirty="0"/>
          </a:p>
        </p:txBody>
      </p:sp>
      <p:pic>
        <p:nvPicPr>
          <p:cNvPr id="51202" name="Picture 2" descr="http://www.likebook.ru/store/pictures/195/195791/16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124744"/>
            <a:ext cx="3888432" cy="5084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Едва Леня принял из его рук мешок с документами, как сам был сражен автоматной очередью. Так оборвалась жизнь юного партизана.</a:t>
            </a:r>
            <a:endParaRPr lang="ru-RU" dirty="0"/>
          </a:p>
        </p:txBody>
      </p:sp>
      <p:pic>
        <p:nvPicPr>
          <p:cNvPr id="39938" name="Picture 2" descr="http://blokada.otrok.ru/golikov/img/1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8940" y="620688"/>
            <a:ext cx="4370602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1124744"/>
            <a:ext cx="4038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Голиков вступил в партизанский отряд в марте 1942 года - говорится в наградном листе. - Участвовал в 27 боевых операциях... Истребил 78 немецких солдат и офицеров, взорвал 2 железнодорожных и 12 шоссейных мостов, подорвал 9 автомашин с боеприпасами... </a:t>
            </a:r>
            <a:endParaRPr lang="ru-RU" dirty="0"/>
          </a:p>
        </p:txBody>
      </p:sp>
      <p:pic>
        <p:nvPicPr>
          <p:cNvPr id="5" name="Picture 2" descr="http://img0.liveinternet.ru/images/attach/c/1/60/457/60457180_Golikov_lenya.jpg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76672"/>
            <a:ext cx="3354004" cy="4525963"/>
          </a:xfrm>
          <a:prstGeom prst="rect">
            <a:avLst/>
          </a:prstGeom>
          <a:noFill/>
        </p:spPr>
      </p:pic>
      <p:pic>
        <p:nvPicPr>
          <p:cNvPr id="6" name="Picture 4" descr="http://s12.postimg.org/otqk3hrvx/image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63443">
            <a:off x="-128217" y="4132931"/>
            <a:ext cx="5133694" cy="25870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 2 апреля 1944 года был опубликован указ Президиума Верховного Совета СССР о присвоении пионеру-партизану Лене Голикову звания Героя Советского Союза. Представление на Героя ушло еще при жизни, за добытые в разведке секретные документы. А вот получить его он уже не успел. </a:t>
            </a:r>
            <a:endParaRPr lang="ru-RU" dirty="0"/>
          </a:p>
        </p:txBody>
      </p:sp>
      <p:pic>
        <p:nvPicPr>
          <p:cNvPr id="55298" name="Picture 2" descr="http://gallery.ykt.ru/galleries/reklamachat/2013/05/02/1262372_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772816"/>
            <a:ext cx="2095500" cy="3886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Памятник герою Советского Союза Лёне Голикову: сквер им. Лёни Голикова, Великий Новгород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7"/>
            <a:ext cx="8229600" cy="4708525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540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740</Words>
  <Application>Microsoft Office PowerPoint</Application>
  <PresentationFormat>Экран (4:3)</PresentationFormat>
  <Paragraphs>29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Batang</vt:lpstr>
      <vt:lpstr>Calibri</vt:lpstr>
      <vt:lpstr>Тема Office</vt:lpstr>
      <vt:lpstr>Лёня Голиков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 наградного  листа Голикова Леонида Александровича.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Памятник герою Советского Союза Лёне Голикову: сквер им. Лёни Голикова, Великий Новгород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Yser</dc:creator>
  <cp:lastModifiedBy>Павел Алексеев</cp:lastModifiedBy>
  <cp:revision>56</cp:revision>
  <dcterms:created xsi:type="dcterms:W3CDTF">2013-12-13T12:53:01Z</dcterms:created>
  <dcterms:modified xsi:type="dcterms:W3CDTF">2024-06-25T08:31:34Z</dcterms:modified>
</cp:coreProperties>
</file>